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F4FAC3-BDDF-4B4E-A76F-B652E96406B3}" type="datetimeFigureOut">
              <a:rPr lang="pl-PL" smtClean="0"/>
              <a:pPr/>
              <a:t>2009-12-07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C1F07AC-F227-48A0-9920-DBF24A2A6D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752600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By Łukasz Kordoń &amp; Bartek Kieś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9600" b="1" dirty="0" smtClean="0"/>
              <a:t>Free Time</a:t>
            </a:r>
            <a:endParaRPr lang="pl-PL" sz="9600" b="1" dirty="0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4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6110243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72264" y="1428736"/>
            <a:ext cx="2286016" cy="2571768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I really like volleyball, so during my free time I often play it outside with my little brother Mateusz</a:t>
            </a:r>
            <a:endParaRPr lang="pl-PL" sz="2400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4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4964607" cy="37147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32" y="928670"/>
            <a:ext cx="3214710" cy="1785950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My favourite volleyball team is Asseco Resovia, so every time they play a match I must be there supporting them!</a:t>
            </a:r>
            <a:endParaRPr lang="pl-PL" sz="2400" dirty="0"/>
          </a:p>
        </p:txBody>
      </p:sp>
      <p:pic>
        <p:nvPicPr>
          <p:cNvPr id="5" name="Picture 4" descr="843227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5" y="2928934"/>
            <a:ext cx="5031422" cy="3286148"/>
          </a:xfrm>
          <a:prstGeom prst="rect">
            <a:avLst/>
          </a:prstGeom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72884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3440832" cy="57148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0562" y="1285860"/>
            <a:ext cx="4086196" cy="307183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Krzysztof Gierczyński is my favourite player from Asseco Ressovia. He is my idol. One day i hope to play volleyball just as good as him.</a:t>
            </a:r>
            <a:endParaRPr lang="pl-PL" sz="2400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4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785794"/>
            <a:ext cx="3421007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7884" y="1928802"/>
            <a:ext cx="2943188" cy="307183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Zlatan Ibrahimović is my favourite football player. When im bored at home i often go outside and practise football thinking of Zlatan, it makes me play football better.</a:t>
            </a:r>
            <a:endParaRPr lang="pl-PL" sz="2400" dirty="0"/>
          </a:p>
        </p:txBody>
      </p:sp>
      <p:pic>
        <p:nvPicPr>
          <p:cNvPr id="5" name="Picture 4" descr="13702ibrahimovic_zla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71744"/>
            <a:ext cx="2778128" cy="3709176"/>
          </a:xfrm>
          <a:prstGeom prst="rect">
            <a:avLst/>
          </a:prstGeom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4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5219185" cy="39052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0760" y="1071546"/>
            <a:ext cx="2686040" cy="414340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I have three beautiful  and amazing dogs, I call them Arrakis, Kobza and Kropka. I take them for a walk very often because they are very energetic and need a lot of running.</a:t>
            </a:r>
            <a:endParaRPr lang="pl-PL" sz="2400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4" y="1214422"/>
            <a:ext cx="3328982" cy="5453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During my free time in summer I really like riding my bicycle and doing tricks on it. Some day I hope to be as good as Dave Mirra (photo above) and do everything I can imagine with my BMX bike.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C:\Users\Łukasz\Desktop\New folder\Copy of DSCI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4357718" cy="3268289"/>
          </a:xfrm>
          <a:prstGeom prst="rect">
            <a:avLst/>
          </a:prstGeom>
          <a:noFill/>
        </p:spPr>
      </p:pic>
      <p:pic>
        <p:nvPicPr>
          <p:cNvPr id="1026" name="Picture 2" descr="C:\Users\Łukasz\Desktop\New folder\KCxgames243848x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66"/>
            <a:ext cx="2405062" cy="225266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8" y="1857364"/>
            <a:ext cx="3643338" cy="385765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Sometimes during summer I go out with my friends to a swimming pool. I’m not very good at swimming but I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keep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learning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C:\Users\Łukasz\Desktop\New folder\swimmin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425168" cy="354013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0694" y="2214554"/>
            <a:ext cx="3286148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When outsiede it’s raining and I can’t go ride my bicycle I play the guitar, it makes me feel alright, also I’m just a beginner.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Łukasz\Desktop\New folder\guitar_gret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246</Words>
  <Application>Microsoft Office PowerPoint</Application>
  <PresentationFormat>Pokaz na ekranie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Paper</vt:lpstr>
      <vt:lpstr>Free Time</vt:lpstr>
      <vt:lpstr>I really like volleyball, so during my free time I often play it outside with my little brother Mateusz</vt:lpstr>
      <vt:lpstr>My favourite volleyball team is Asseco Resovia, so every time they play a match I must be there supporting them!</vt:lpstr>
      <vt:lpstr>Krzysztof Gierczyński is my favourite player from Asseco Ressovia. He is my idol. One day i hope to play volleyball just as good as him.</vt:lpstr>
      <vt:lpstr>Zlatan Ibrahimović is my favourite football player. When im bored at home i often go outside and practise football thinking of Zlatan, it makes me play football better.</vt:lpstr>
      <vt:lpstr>I have three beautiful  and amazing dogs, I call them Arrakis, Kobza and Kropka. I take them for a walk very often because they are very energetic and need a lot of running.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Time</dc:title>
  <dc:creator>Łukasz</dc:creator>
  <cp:lastModifiedBy>czytelnik0005</cp:lastModifiedBy>
  <cp:revision>12</cp:revision>
  <dcterms:created xsi:type="dcterms:W3CDTF">2009-11-22T15:32:15Z</dcterms:created>
  <dcterms:modified xsi:type="dcterms:W3CDTF">2009-12-07T14:31:04Z</dcterms:modified>
</cp:coreProperties>
</file>